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6" r:id="rId3"/>
    <p:sldId id="287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59" r:id="rId13"/>
    <p:sldId id="267" r:id="rId14"/>
    <p:sldId id="278" r:id="rId15"/>
    <p:sldId id="268" r:id="rId16"/>
    <p:sldId id="261" r:id="rId17"/>
    <p:sldId id="262" r:id="rId18"/>
    <p:sldId id="279" r:id="rId19"/>
    <p:sldId id="280" r:id="rId20"/>
    <p:sldId id="281" r:id="rId21"/>
    <p:sldId id="282" r:id="rId22"/>
    <p:sldId id="283" r:id="rId23"/>
    <p:sldId id="269" r:id="rId24"/>
    <p:sldId id="264" r:id="rId25"/>
    <p:sldId id="265" r:id="rId26"/>
    <p:sldId id="285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38322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91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61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67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37899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09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92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28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61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30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628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EC8A49E-A415-4F8F-A408-0C860DB23C73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C79530C-1766-4E5B-8EA5-139DFEAFBD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788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76B56-E00F-4AE6-85B5-1FDB216AA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779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專題進度報告</a:t>
            </a:r>
            <a:br>
              <a:rPr lang="en-US" altLang="zh-TW" sz="5400" dirty="0"/>
            </a:b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B70C7C-ECE0-4B18-9C57-C0C2B7742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800" y="3574213"/>
            <a:ext cx="4619583" cy="1155525"/>
          </a:xfrm>
        </p:spPr>
        <p:txBody>
          <a:bodyPr anchor="t">
            <a:noAutofit/>
          </a:bodyPr>
          <a:lstStyle/>
          <a:p>
            <a:pPr algn="l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班級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資工三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</a:p>
          <a:p>
            <a:pPr algn="l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沈明楷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李宗儒教授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937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125E4-F9EC-43B8-B92F-E14EA755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altLang="zh-TW" dirty="0"/>
              <a:t>OPENCV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E68AE-40D3-4AB9-9655-F92C3D51B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75" y="2305812"/>
            <a:ext cx="10001250" cy="4028313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是一個基於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BSD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許可（開源）發行的跨平臺計算機視覺庫，可以應用領域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、人機互動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、物體識別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、影象分割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、人臉識別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、動作識別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、運動跟蹤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、機器人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、運動分析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、機器視覺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、結構分析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、汽車安全駕駛行在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Windows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Android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Mac OS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BE81DB-C03F-4CD8-9A6B-45B226E3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25" y="2886075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255CFA-40F5-4815-ABC7-95CF27E4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安裝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5E9134D-DC23-4354-9630-6F9606F5D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739" y="2687795"/>
            <a:ext cx="7731125" cy="18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0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F2214-E81E-4556-B5A3-6293A34A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BD79E7-4889-4DB6-ABBF-9C287DF53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40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編輯工具</a:t>
            </a:r>
            <a:r>
              <a:rPr lang="en-US" altLang="zh-TW" sz="40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----JUPYTER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40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靜態人臉辨識</a:t>
            </a:r>
            <a:endParaRPr lang="en-US" altLang="zh-TW" sz="4000" dirty="0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40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動態人臉辨識</a:t>
            </a:r>
            <a:endParaRPr lang="en-US" altLang="zh-TW" sz="4000" dirty="0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40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未來方向</a:t>
            </a:r>
          </a:p>
        </p:txBody>
      </p:sp>
    </p:spTree>
    <p:extLst>
      <p:ext uri="{BB962C8B-B14F-4D97-AF65-F5344CB8AC3E}">
        <p14:creationId xmlns:p14="http://schemas.microsoft.com/office/powerpoint/2010/main" val="23145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3B1EB-CBC6-4C44-94A6-6D931821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編輯工具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----JUPYTER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660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687103A-DCC4-488F-9F22-18B511916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864" y="824143"/>
            <a:ext cx="8697823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258CD06-7069-4983-8F00-95683D78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3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D5B21-5FEF-4419-899C-1262B56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靜態人臉辨識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161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9915DE-7C97-40D4-BB16-5F73BA14D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749" y="0"/>
            <a:ext cx="12226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CDB66-15CD-409E-A939-01B82106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的人臉檢測函數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A5520-B87B-4973-A8BC-241324A1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haarcascade_frontalface_default.xml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：臉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haarcascade_eye.xml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：眼睛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haarcascade_mcs_mouth.xml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：嘴巴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haarcascade_mcs_nose.xml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：鼻子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haarcascade_mcs_leftear.xml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：耳朵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haarcascade_smile.xml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：笑臉偵測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30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9915DE-7C97-40D4-BB16-5F73BA14D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083" y="0"/>
            <a:ext cx="12226166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BE7EA5-3D18-45EF-8C93-9D903B6A023D}"/>
              </a:ext>
            </a:extLst>
          </p:cNvPr>
          <p:cNvSpPr/>
          <p:nvPr/>
        </p:nvSpPr>
        <p:spPr>
          <a:xfrm>
            <a:off x="4733925" y="1762125"/>
            <a:ext cx="2352675" cy="257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598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E445C-4B60-4B07-A728-C443D494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72" y="1730474"/>
            <a:ext cx="7729728" cy="1188720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Anaconda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E0FA9-6FE2-4C3A-96E8-8A699123C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114" y="2919194"/>
            <a:ext cx="7729728" cy="310198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Anaconda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可以看成是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的懶人包，除了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本身，裡面也包含了許多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常用的資料分析、機器學習、視覺化的套件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內建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Spyder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Jupyter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Notebook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編輯器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優點：一鍵安裝、包含大部分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會使用到的套件、可建立虛擬環境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容量大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2014D4-16CD-437E-812F-4F1A4E29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9" y="215999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7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80A92-0E2C-495A-864B-A12FBAC6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00" y="662179"/>
            <a:ext cx="7729728" cy="1188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誤差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D9796C-0C35-41A7-AF00-26870A775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050" y="1850899"/>
            <a:ext cx="9944099" cy="50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3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90EC-B1B3-425C-B390-D741C16F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561" y="1001208"/>
            <a:ext cx="9601200" cy="14859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調整參數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6552E-97C5-4884-B2D5-823547A51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560" y="4272974"/>
            <a:ext cx="7729728" cy="1620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err="1">
                <a:solidFill>
                  <a:schemeClr val="accent3">
                    <a:lumMod val="75000"/>
                  </a:schemeClr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scaleFactor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新細明體-ExtB" panose="02020500000000000000" pitchFamily="18" charset="-120"/>
              </a:rPr>
              <a:t>，指定在每個圖像比例下圖像大小減小的程度。</a:t>
            </a:r>
          </a:p>
          <a:p>
            <a:pPr marL="0" indent="0">
              <a:buNone/>
            </a:pPr>
            <a:r>
              <a:rPr lang="en-US" altLang="zh-CN" sz="2400" dirty="0" err="1">
                <a:solidFill>
                  <a:schemeClr val="accent3">
                    <a:lumMod val="75000"/>
                  </a:schemeClr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minneighbors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新細明體-ExtB" panose="02020500000000000000" pitchFamily="18" charset="-120"/>
              </a:rPr>
              <a:t>，指定每個候選矩形應該有多少個鄰居</a:t>
            </a:r>
            <a:endParaRPr lang="en-US" altLang="zh-CN" sz="2400" dirty="0">
              <a:solidFill>
                <a:schemeClr val="accent3">
                  <a:lumMod val="75000"/>
                </a:schemeClr>
              </a:solidFill>
              <a:latin typeface="新細明體-ExtB" panose="02020500000000000000" pitchFamily="18" charset="-120"/>
              <a:ea typeface="新細明體-ExtB" panose="02020500000000000000" pitchFamily="18" charset="-120"/>
            </a:endParaRPr>
          </a:p>
          <a:p>
            <a:pPr marL="0" indent="0">
              <a:buNone/>
            </a:pPr>
            <a:r>
              <a:rPr lang="en-US" altLang="zh-CN" sz="2400" dirty="0" err="1">
                <a:solidFill>
                  <a:schemeClr val="accent3">
                    <a:lumMod val="75000"/>
                  </a:schemeClr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rPr>
              <a:t>minSize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新細明體-ExtB" panose="02020500000000000000" pitchFamily="18" charset="-120"/>
              </a:rPr>
              <a:t>參數最小可能物件大小。小於的對象將被忽略</a:t>
            </a:r>
            <a:endParaRPr lang="zh-TW" altLang="en-US" sz="2400" dirty="0">
              <a:solidFill>
                <a:schemeClr val="accent3">
                  <a:lumMod val="75000"/>
                </a:schemeClr>
              </a:solidFill>
              <a:latin typeface="新細明體-ExtB" panose="02020500000000000000" pitchFamily="18" charset="-120"/>
              <a:ea typeface="新細明體-ExtB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54B0D1-D66B-4FEA-B7C7-4912E08D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980242"/>
            <a:ext cx="8372475" cy="87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19EDCE-FC00-4C50-BBAE-2A324FF9B0AF}"/>
              </a:ext>
            </a:extLst>
          </p:cNvPr>
          <p:cNvSpPr/>
          <p:nvPr/>
        </p:nvSpPr>
        <p:spPr>
          <a:xfrm>
            <a:off x="5267325" y="2990850"/>
            <a:ext cx="5229225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8777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2DED1-9671-478B-A0E0-3BCCCC0CE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872" y="1081278"/>
            <a:ext cx="7729728" cy="1188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調整後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6F3A020-F382-40DB-8E20-A377205BD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" y="2179549"/>
            <a:ext cx="10772775" cy="47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4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D5B21-5FEF-4419-899C-1262B56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688" y="2834640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動態人臉辨識</a:t>
            </a:r>
          </a:p>
        </p:txBody>
      </p:sp>
    </p:spTree>
    <p:extLst>
      <p:ext uri="{BB962C8B-B14F-4D97-AF65-F5344CB8AC3E}">
        <p14:creationId xmlns:p14="http://schemas.microsoft.com/office/powerpoint/2010/main" val="280229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BDF02C-B216-42EE-B671-7D49A820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3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24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AF048-F42A-4741-A016-57D2B16D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24" y="678180"/>
            <a:ext cx="7729728" cy="118872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動態人臉辨識執行結果演示</a:t>
            </a:r>
          </a:p>
        </p:txBody>
      </p:sp>
      <p:pic>
        <p:nvPicPr>
          <p:cNvPr id="4" name="624385500.900568">
            <a:hlinkClick r:id="" action="ppaction://media"/>
            <a:extLst>
              <a:ext uri="{FF2B5EF4-FFF2-40B4-BE49-F238E27FC236}">
                <a16:creationId xmlns:a16="http://schemas.microsoft.com/office/drawing/2014/main" id="{764C8612-8631-4323-8067-E6F8ABBF76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988" y="18669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4361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D5B21-5FEF-4419-899C-1262B56B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913" y="2834640"/>
            <a:ext cx="7729728" cy="1188720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3.</a:t>
            </a:r>
            <a:r>
              <a:rPr lang="zh-TW" altLang="en-US" dirty="0">
                <a:solidFill>
                  <a:schemeClr val="bg1"/>
                </a:solidFill>
              </a:rPr>
              <a:t>未來方向</a:t>
            </a:r>
          </a:p>
        </p:txBody>
      </p:sp>
    </p:spTree>
    <p:extLst>
      <p:ext uri="{BB962C8B-B14F-4D97-AF65-F5344CB8AC3E}">
        <p14:creationId xmlns:p14="http://schemas.microsoft.com/office/powerpoint/2010/main" val="150042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>
            <a:extLst>
              <a:ext uri="{FF2B5EF4-FFF2-40B4-BE49-F238E27FC236}">
                <a16:creationId xmlns:a16="http://schemas.microsoft.com/office/drawing/2014/main" id="{BE0D1ACB-AED0-4F47-B46B-F1FF9B7ED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7711" y="84137"/>
            <a:ext cx="8943975" cy="1120996"/>
          </a:xfrm>
        </p:spPr>
        <p:txBody>
          <a:bodyPr/>
          <a:lstStyle/>
          <a:p>
            <a:r>
              <a:rPr lang="en-US" altLang="zh-TW" dirty="0"/>
              <a:t>2020</a:t>
            </a:r>
            <a:r>
              <a:rPr lang="zh-TW" altLang="en-US" dirty="0"/>
              <a:t>萬潤盃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BF55BE7-3DAF-48E9-94EE-A01C630D6C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6210" y="1063090"/>
            <a:ext cx="6560597" cy="54498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32AECBC-7683-498B-93E2-2CA517FE2490}"/>
              </a:ext>
            </a:extLst>
          </p:cNvPr>
          <p:cNvSpPr txBox="1"/>
          <p:nvPr/>
        </p:nvSpPr>
        <p:spPr>
          <a:xfrm>
            <a:off x="6991859" y="2671994"/>
            <a:ext cx="391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希望可以朝安全監控或其他應用來實作，或是老師可以給予建議或作品來製作專題，甚至是參加競賽</a:t>
            </a:r>
          </a:p>
        </p:txBody>
      </p:sp>
    </p:spTree>
    <p:extLst>
      <p:ext uri="{BB962C8B-B14F-4D97-AF65-F5344CB8AC3E}">
        <p14:creationId xmlns:p14="http://schemas.microsoft.com/office/powerpoint/2010/main" val="393405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D1630-5BFC-464A-B367-B54E548F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74" y="916619"/>
            <a:ext cx="9601200" cy="14859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安裝的編輯工具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13CDBE-6918-407D-8DE6-BECCBCBA5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462" y="2776537"/>
            <a:ext cx="72294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1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2E01A9-6790-43B0-A3E7-BC2B7BF8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ANACONDA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0E60EC-6E41-4E03-81FA-CB7F1A199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400300"/>
            <a:ext cx="7729728" cy="33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55819-FDC8-43DE-9DF8-5F57F509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虛擬環境建置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94787FD-5490-45CD-BD9E-C70918A78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469843"/>
            <a:ext cx="2286453" cy="36650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00571A0-E742-455B-8302-2CDB312EC300}"/>
              </a:ext>
            </a:extLst>
          </p:cNvPr>
          <p:cNvSpPr txBox="1"/>
          <p:nvPr/>
        </p:nvSpPr>
        <p:spPr>
          <a:xfrm>
            <a:off x="4848225" y="3149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打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cmd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，開啟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Anaconda Prompt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336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3526C-787E-4AAE-89E0-7C7B9170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Python3.5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的虛擬環境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0125AC-D174-4E86-944E-9068114BA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475" y="2638044"/>
            <a:ext cx="10248899" cy="310198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cmd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中輸入</a:t>
            </a:r>
            <a:r>
              <a:rPr lang="en-US" altLang="zh-TW" sz="2800" dirty="0" err="1"/>
              <a:t>conda</a:t>
            </a:r>
            <a:r>
              <a:rPr lang="en-US" altLang="zh-TW" sz="2800" dirty="0"/>
              <a:t> create --name</a:t>
            </a: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Mingkai</a:t>
            </a: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dirty="0"/>
              <a:t>python=3.5 anaconda</a:t>
            </a:r>
          </a:p>
          <a:p>
            <a:pPr marL="0" indent="0">
              <a:buNone/>
            </a:pPr>
            <a:endParaRPr lang="en-US" altLang="zh-TW" sz="2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紅色字體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為虛擬環境的名稱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P.S.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可以自行定義喜歡的名稱</a:t>
            </a: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769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1AC345-DB4D-4287-BFAB-4760C8ED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375" y="1409700"/>
            <a:ext cx="8549249" cy="44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F271D7-61C8-4600-BFDE-7ABC49A1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863" y="637794"/>
            <a:ext cx="8523981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之後出現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python3.5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安裝套件的列表，鍵盤按下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會進行安裝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65E2AC-6624-4D7A-9134-65F4EFD3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633" y="1395854"/>
            <a:ext cx="8402442" cy="4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84DB5-3562-40E6-AD0A-829490C0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虛擬環境中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2B64EC8-BA40-4F1D-BD87-C1B32E41E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450" y="2924175"/>
            <a:ext cx="30289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6989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148</TotalTime>
  <Words>410</Words>
  <Application>Microsoft Office PowerPoint</Application>
  <PresentationFormat>寬螢幕</PresentationFormat>
  <Paragraphs>60</Paragraphs>
  <Slides>27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新細明體-ExtB</vt:lpstr>
      <vt:lpstr>標楷體</vt:lpstr>
      <vt:lpstr>Franklin Gothic Book</vt:lpstr>
      <vt:lpstr>Wingdings</vt:lpstr>
      <vt:lpstr>裁剪</vt:lpstr>
      <vt:lpstr>專題進度報告 </vt:lpstr>
      <vt:lpstr>Anaconda介紹</vt:lpstr>
      <vt:lpstr>安裝的編輯工具</vt:lpstr>
      <vt:lpstr>下載ANACONDA</vt:lpstr>
      <vt:lpstr>虛擬環境建置</vt:lpstr>
      <vt:lpstr>建立Python3.5的虛擬環境</vt:lpstr>
      <vt:lpstr>PowerPoint 簡報</vt:lpstr>
      <vt:lpstr>PowerPoint 簡報</vt:lpstr>
      <vt:lpstr>進入Python虛擬環境中</vt:lpstr>
      <vt:lpstr> OPENCV</vt:lpstr>
      <vt:lpstr> 安裝OPENCV</vt:lpstr>
      <vt:lpstr>目錄</vt:lpstr>
      <vt:lpstr>編輯工具----JUPYTER</vt:lpstr>
      <vt:lpstr>PowerPoint 簡報</vt:lpstr>
      <vt:lpstr>PowerPoint 簡報</vt:lpstr>
      <vt:lpstr>1.靜態人臉辨識</vt:lpstr>
      <vt:lpstr>PowerPoint 簡報</vt:lpstr>
      <vt:lpstr>OpenCV的人臉檢測函數</vt:lpstr>
      <vt:lpstr>PowerPoint 簡報</vt:lpstr>
      <vt:lpstr>誤差</vt:lpstr>
      <vt:lpstr>調整參數</vt:lpstr>
      <vt:lpstr>調整後</vt:lpstr>
      <vt:lpstr>2.動態人臉辨識</vt:lpstr>
      <vt:lpstr>PowerPoint 簡報</vt:lpstr>
      <vt:lpstr>動態人臉辨識執行結果演示</vt:lpstr>
      <vt:lpstr>3.未來方向</vt:lpstr>
      <vt:lpstr>2020萬潤盃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明楷 沈</dc:creator>
  <cp:lastModifiedBy>明楷 沈</cp:lastModifiedBy>
  <cp:revision>86</cp:revision>
  <dcterms:created xsi:type="dcterms:W3CDTF">2020-10-18T11:57:11Z</dcterms:created>
  <dcterms:modified xsi:type="dcterms:W3CDTF">2020-10-21T15:51:03Z</dcterms:modified>
</cp:coreProperties>
</file>